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93" r:id="rId5"/>
    <p:sldId id="294" r:id="rId6"/>
    <p:sldId id="262" r:id="rId7"/>
    <p:sldId id="263" r:id="rId8"/>
    <p:sldId id="264" r:id="rId9"/>
    <p:sldId id="295" r:id="rId10"/>
    <p:sldId id="271" r:id="rId11"/>
    <p:sldId id="296" r:id="rId12"/>
    <p:sldId id="297" r:id="rId13"/>
    <p:sldId id="298" r:id="rId14"/>
    <p:sldId id="299" r:id="rId15"/>
    <p:sldId id="301" r:id="rId16"/>
    <p:sldId id="30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34E046-4D8C-4119-9CD5-161AFFFFC795}" v="2" dt="2024-09-20T17:10:52.5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02" autoAdjust="0"/>
    <p:restoredTop sz="86398" autoAdjust="0"/>
  </p:normalViewPr>
  <p:slideViewPr>
    <p:cSldViewPr>
      <p:cViewPr varScale="1">
        <p:scale>
          <a:sx n="95" d="100"/>
          <a:sy n="95" d="100"/>
        </p:scale>
        <p:origin x="16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k Ellis" userId="34733777bcd88155" providerId="LiveId" clId="{9F9017F4-34B0-48FB-857E-3A227E055297}"/>
    <pc:docChg chg="custSel modSld">
      <pc:chgData name="Rick Ellis" userId="34733777bcd88155" providerId="LiveId" clId="{9F9017F4-34B0-48FB-857E-3A227E055297}" dt="2022-08-17T20:38:51.061" v="11" actId="478"/>
      <pc:docMkLst>
        <pc:docMk/>
      </pc:docMkLst>
      <pc:sldChg chg="addSp delSp modSp mod">
        <pc:chgData name="Rick Ellis" userId="34733777bcd88155" providerId="LiveId" clId="{9F9017F4-34B0-48FB-857E-3A227E055297}" dt="2022-08-17T20:38:51.061" v="11" actId="478"/>
        <pc:sldMkLst>
          <pc:docMk/>
          <pc:sldMk cId="379115289" sldId="298"/>
        </pc:sldMkLst>
        <pc:picChg chg="add mod ord">
          <ac:chgData name="Rick Ellis" userId="34733777bcd88155" providerId="LiveId" clId="{9F9017F4-34B0-48FB-857E-3A227E055297}" dt="2022-08-17T20:38:00.720" v="4" actId="167"/>
          <ac:picMkLst>
            <pc:docMk/>
            <pc:sldMk cId="379115289" sldId="298"/>
            <ac:picMk id="3" creationId="{470D6996-8AE3-124A-9C01-8AF243D0392F}"/>
          </ac:picMkLst>
        </pc:picChg>
        <pc:picChg chg="add mod ord">
          <ac:chgData name="Rick Ellis" userId="34733777bcd88155" providerId="LiveId" clId="{9F9017F4-34B0-48FB-857E-3A227E055297}" dt="2022-08-17T20:38:48.206" v="10" actId="167"/>
          <ac:picMkLst>
            <pc:docMk/>
            <pc:sldMk cId="379115289" sldId="298"/>
            <ac:picMk id="5" creationId="{EEB75E5C-28C6-502E-FD22-B2DFF8C77A8E}"/>
          </ac:picMkLst>
        </pc:picChg>
        <pc:picChg chg="del">
          <ac:chgData name="Rick Ellis" userId="34733777bcd88155" providerId="LiveId" clId="{9F9017F4-34B0-48FB-857E-3A227E055297}" dt="2022-08-17T20:38:04.044" v="5" actId="478"/>
          <ac:picMkLst>
            <pc:docMk/>
            <pc:sldMk cId="379115289" sldId="298"/>
            <ac:picMk id="8" creationId="{C5CA717C-BCD2-4700-AEFE-4C1F6E50ABB7}"/>
          </ac:picMkLst>
        </pc:picChg>
        <pc:picChg chg="del">
          <ac:chgData name="Rick Ellis" userId="34733777bcd88155" providerId="LiveId" clId="{9F9017F4-34B0-48FB-857E-3A227E055297}" dt="2022-08-17T20:38:51.061" v="11" actId="478"/>
          <ac:picMkLst>
            <pc:docMk/>
            <pc:sldMk cId="379115289" sldId="298"/>
            <ac:picMk id="9" creationId="{23B748DB-1B70-473C-9FA7-2B99DD4959B8}"/>
          </ac:picMkLst>
        </pc:picChg>
      </pc:sldChg>
    </pc:docChg>
  </pc:docChgLst>
  <pc:docChgLst>
    <pc:chgData name="Rick Ellis" userId="34733777bcd88155" providerId="LiveId" clId="{4B34B9B6-9C1B-44F6-96A5-2C9200F33140}"/>
    <pc:docChg chg="custSel modSld">
      <pc:chgData name="Rick Ellis" userId="34733777bcd88155" providerId="LiveId" clId="{4B34B9B6-9C1B-44F6-96A5-2C9200F33140}" dt="2022-09-09T21:28:20.157" v="19" actId="478"/>
      <pc:docMkLst>
        <pc:docMk/>
      </pc:docMkLst>
      <pc:sldChg chg="addSp delSp modSp mod">
        <pc:chgData name="Rick Ellis" userId="34733777bcd88155" providerId="LiveId" clId="{4B34B9B6-9C1B-44F6-96A5-2C9200F33140}" dt="2022-09-09T21:26:19.764" v="4" actId="478"/>
        <pc:sldMkLst>
          <pc:docMk/>
          <pc:sldMk cId="0" sldId="259"/>
        </pc:sldMkLst>
        <pc:picChg chg="add mod ord">
          <ac:chgData name="Rick Ellis" userId="34733777bcd88155" providerId="LiveId" clId="{4B34B9B6-9C1B-44F6-96A5-2C9200F33140}" dt="2022-09-09T21:26:17.358" v="3" actId="167"/>
          <ac:picMkLst>
            <pc:docMk/>
            <pc:sldMk cId="0" sldId="259"/>
            <ac:picMk id="3" creationId="{AE686DFF-5EDA-5CD5-70F1-A304E34A3BA8}"/>
          </ac:picMkLst>
        </pc:picChg>
        <pc:picChg chg="del">
          <ac:chgData name="Rick Ellis" userId="34733777bcd88155" providerId="LiveId" clId="{4B34B9B6-9C1B-44F6-96A5-2C9200F33140}" dt="2022-09-09T21:26:19.764" v="4" actId="478"/>
          <ac:picMkLst>
            <pc:docMk/>
            <pc:sldMk cId="0" sldId="259"/>
            <ac:picMk id="7" creationId="{A71DE23F-ED0D-49A6-8EF3-8F8F2A6860BF}"/>
          </ac:picMkLst>
        </pc:picChg>
      </pc:sldChg>
      <pc:sldChg chg="addSp delSp modSp mod">
        <pc:chgData name="Rick Ellis" userId="34733777bcd88155" providerId="LiveId" clId="{4B34B9B6-9C1B-44F6-96A5-2C9200F33140}" dt="2022-09-09T21:27:06.759" v="9" actId="478"/>
        <pc:sldMkLst>
          <pc:docMk/>
          <pc:sldMk cId="2786048018" sldId="297"/>
        </pc:sldMkLst>
        <pc:picChg chg="add mod ord">
          <ac:chgData name="Rick Ellis" userId="34733777bcd88155" providerId="LiveId" clId="{4B34B9B6-9C1B-44F6-96A5-2C9200F33140}" dt="2022-09-09T21:27:04.891" v="8" actId="167"/>
          <ac:picMkLst>
            <pc:docMk/>
            <pc:sldMk cId="2786048018" sldId="297"/>
            <ac:picMk id="3" creationId="{05235AB0-18FD-FCF0-D338-641090C458D3}"/>
          </ac:picMkLst>
        </pc:picChg>
        <pc:picChg chg="del">
          <ac:chgData name="Rick Ellis" userId="34733777bcd88155" providerId="LiveId" clId="{4B34B9B6-9C1B-44F6-96A5-2C9200F33140}" dt="2022-09-09T21:27:06.759" v="9" actId="478"/>
          <ac:picMkLst>
            <pc:docMk/>
            <pc:sldMk cId="2786048018" sldId="297"/>
            <ac:picMk id="5" creationId="{61C3DF43-4237-4F12-B115-28B89AEE9971}"/>
          </ac:picMkLst>
        </pc:picChg>
      </pc:sldChg>
      <pc:sldChg chg="addSp delSp modSp mod">
        <pc:chgData name="Rick Ellis" userId="34733777bcd88155" providerId="LiveId" clId="{4B34B9B6-9C1B-44F6-96A5-2C9200F33140}" dt="2022-09-09T21:28:20.157" v="19" actId="478"/>
        <pc:sldMkLst>
          <pc:docMk/>
          <pc:sldMk cId="379115289" sldId="298"/>
        </pc:sldMkLst>
        <pc:picChg chg="del">
          <ac:chgData name="Rick Ellis" userId="34733777bcd88155" providerId="LiveId" clId="{4B34B9B6-9C1B-44F6-96A5-2C9200F33140}" dt="2022-09-09T21:27:52.222" v="14" actId="478"/>
          <ac:picMkLst>
            <pc:docMk/>
            <pc:sldMk cId="379115289" sldId="298"/>
            <ac:picMk id="3" creationId="{470D6996-8AE3-124A-9C01-8AF243D0392F}"/>
          </ac:picMkLst>
        </pc:picChg>
        <pc:picChg chg="del">
          <ac:chgData name="Rick Ellis" userId="34733777bcd88155" providerId="LiveId" clId="{4B34B9B6-9C1B-44F6-96A5-2C9200F33140}" dt="2022-09-09T21:28:20.157" v="19" actId="478"/>
          <ac:picMkLst>
            <pc:docMk/>
            <pc:sldMk cId="379115289" sldId="298"/>
            <ac:picMk id="5" creationId="{EEB75E5C-28C6-502E-FD22-B2DFF8C77A8E}"/>
          </ac:picMkLst>
        </pc:picChg>
        <pc:picChg chg="add mod ord">
          <ac:chgData name="Rick Ellis" userId="34733777bcd88155" providerId="LiveId" clId="{4B34B9B6-9C1B-44F6-96A5-2C9200F33140}" dt="2022-09-09T21:27:46.405" v="13" actId="167"/>
          <ac:picMkLst>
            <pc:docMk/>
            <pc:sldMk cId="379115289" sldId="298"/>
            <ac:picMk id="6" creationId="{D0AAC3C3-2EDF-2715-93AD-0762131921B4}"/>
          </ac:picMkLst>
        </pc:picChg>
        <pc:picChg chg="add mod ord">
          <ac:chgData name="Rick Ellis" userId="34733777bcd88155" providerId="LiveId" clId="{4B34B9B6-9C1B-44F6-96A5-2C9200F33140}" dt="2022-09-09T21:28:17.320" v="18" actId="167"/>
          <ac:picMkLst>
            <pc:docMk/>
            <pc:sldMk cId="379115289" sldId="298"/>
            <ac:picMk id="7" creationId="{C11A7B82-ABFD-DA8D-D5D9-461BF3C666BD}"/>
          </ac:picMkLst>
        </pc:picChg>
      </pc:sldChg>
    </pc:docChg>
  </pc:docChgLst>
  <pc:docChgLst>
    <pc:chgData name="Rick Ellis" userId="34733777bcd88155" providerId="LiveId" clId="{B734E046-4D8C-4119-9CD5-161AFFFFC795}"/>
    <pc:docChg chg="custSel modSld">
      <pc:chgData name="Rick Ellis" userId="34733777bcd88155" providerId="LiveId" clId="{B734E046-4D8C-4119-9CD5-161AFFFFC795}" dt="2024-09-20T17:11:06.782" v="9" actId="478"/>
      <pc:docMkLst>
        <pc:docMk/>
      </pc:docMkLst>
      <pc:sldChg chg="addSp delSp modSp mod">
        <pc:chgData name="Rick Ellis" userId="34733777bcd88155" providerId="LiveId" clId="{B734E046-4D8C-4119-9CD5-161AFFFFC795}" dt="2024-09-20T17:11:06.782" v="9" actId="478"/>
        <pc:sldMkLst>
          <pc:docMk/>
          <pc:sldMk cId="379115289" sldId="298"/>
        </pc:sldMkLst>
        <pc:picChg chg="add mod ord">
          <ac:chgData name="Rick Ellis" userId="34733777bcd88155" providerId="LiveId" clId="{B734E046-4D8C-4119-9CD5-161AFFFFC795}" dt="2024-09-20T17:10:42.384" v="3" actId="167"/>
          <ac:picMkLst>
            <pc:docMk/>
            <pc:sldMk cId="379115289" sldId="298"/>
            <ac:picMk id="3" creationId="{1041516D-24AF-85BF-F128-EC69D77C98DF}"/>
          </ac:picMkLst>
        </pc:picChg>
        <pc:picChg chg="add mod ord">
          <ac:chgData name="Rick Ellis" userId="34733777bcd88155" providerId="LiveId" clId="{B734E046-4D8C-4119-9CD5-161AFFFFC795}" dt="2024-09-20T17:11:04.381" v="8" actId="167"/>
          <ac:picMkLst>
            <pc:docMk/>
            <pc:sldMk cId="379115289" sldId="298"/>
            <ac:picMk id="5" creationId="{CDFAF9D5-50CE-D515-DFF4-07E24BC6822E}"/>
          </ac:picMkLst>
        </pc:picChg>
        <pc:picChg chg="del">
          <ac:chgData name="Rick Ellis" userId="34733777bcd88155" providerId="LiveId" clId="{B734E046-4D8C-4119-9CD5-161AFFFFC795}" dt="2024-09-20T17:10:45.551" v="4" actId="478"/>
          <ac:picMkLst>
            <pc:docMk/>
            <pc:sldMk cId="379115289" sldId="298"/>
            <ac:picMk id="6" creationId="{D0AAC3C3-2EDF-2715-93AD-0762131921B4}"/>
          </ac:picMkLst>
        </pc:picChg>
        <pc:picChg chg="del">
          <ac:chgData name="Rick Ellis" userId="34733777bcd88155" providerId="LiveId" clId="{B734E046-4D8C-4119-9CD5-161AFFFFC795}" dt="2024-09-20T17:11:06.782" v="9" actId="478"/>
          <ac:picMkLst>
            <pc:docMk/>
            <pc:sldMk cId="379115289" sldId="298"/>
            <ac:picMk id="7" creationId="{C11A7B82-ABFD-DA8D-D5D9-461BF3C666B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71880-BB9D-447D-B845-AC7DC1879445}" type="datetimeFigureOut">
              <a:rPr lang="en-US" smtClean="0"/>
              <a:pPr/>
              <a:t>9/20/2024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E291-5806-4F08-86BB-DE94BC76B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1143000"/>
            <a:ext cx="8229600" cy="685800"/>
          </a:xfrm>
        </p:spPr>
        <p:txBody>
          <a:bodyPr/>
          <a:lstStyle/>
          <a:p>
            <a:r>
              <a:rPr lang="en-US" sz="3600" dirty="0"/>
              <a:t>Pipes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819400"/>
            <a:ext cx="8312834" cy="2667000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Pipe Networks in Plan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Pipe Networks in Profile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Pressure Networks in Plan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Working with Pressure Networks in Profile</a:t>
            </a:r>
          </a:p>
          <a:p>
            <a:pPr algn="l">
              <a:buFont typeface="Wingdings" pitchFamily="2" charset="2"/>
              <a:buChar char="v"/>
            </a:pPr>
            <a:endParaRPr lang="en-US" dirty="0"/>
          </a:p>
        </p:txBody>
      </p:sp>
      <p:pic>
        <p:nvPicPr>
          <p:cNvPr id="1026" name="Picture 2" descr="C:\Users\Alex\Documents\Book\2011\Images\Chapter-9-tra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8600"/>
            <a:ext cx="6999288" cy="106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Exercises: Work with a Pipe Network in Profile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153400" cy="228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9.2.1	Adding a Pipe Network to a Profile</a:t>
            </a:r>
          </a:p>
          <a:p>
            <a:pPr marL="0" indent="0">
              <a:buNone/>
            </a:pPr>
            <a:r>
              <a:rPr lang="en-US" sz="2400" dirty="0"/>
              <a:t>9.2.2	Editing a Pipe Network in Profile</a:t>
            </a:r>
          </a:p>
          <a:p>
            <a:pPr marL="0" indent="0">
              <a:buNone/>
            </a:pPr>
            <a:r>
              <a:rPr lang="en-US" sz="2400" dirty="0"/>
              <a:t>9.2.3	Labeling a Pipe Network in Profile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Working with Pressure Networks in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153400" cy="3505516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a Pressure Network Parts List.</a:t>
            </a:r>
          </a:p>
          <a:p>
            <a:pPr lvl="0"/>
            <a:r>
              <a:rPr lang="en-US" sz="2400" dirty="0"/>
              <a:t>Lay out a Pressure Network in plan view.</a:t>
            </a:r>
          </a:p>
          <a:p>
            <a:pPr lvl="0"/>
            <a:r>
              <a:rPr lang="en-US" sz="2400" dirty="0"/>
              <a:t>Add a Fitting to a Pressure Network.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6002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  <p:extLst>
      <p:ext uri="{BB962C8B-B14F-4D97-AF65-F5344CB8AC3E}">
        <p14:creationId xmlns:p14="http://schemas.microsoft.com/office/powerpoint/2010/main" val="4196578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235AB0-18FD-FCF0-D338-641090C458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2650195"/>
            <a:ext cx="5261221" cy="37734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Working with Pressure Networks in Plan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600200"/>
            <a:ext cx="4495800" cy="685800"/>
          </a:xfrm>
          <a:prstGeom prst="rect">
            <a:avLst/>
          </a:prstGeom>
        </p:spPr>
        <p:txBody>
          <a:bodyPr rIns="91440" anchor="b">
            <a:normAutofit fontScale="925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lvl="0" algn="r">
              <a:spcBef>
                <a:spcPct val="0"/>
              </a:spcBef>
              <a:defRPr/>
            </a:pPr>
            <a:r>
              <a:rPr lang="en-US" sz="3200" dirty="0">
                <a:latin typeface="+mj-lt"/>
                <a:ea typeface="+mj-ea"/>
                <a:cs typeface="+mj-cs"/>
              </a:rPr>
              <a:t>Pressure Network Parts List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86048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FAF9D5-50CE-D515-DFF4-07E24BC68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07" y="4515643"/>
            <a:ext cx="8563385" cy="6633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41516D-24AF-85BF-F128-EC69D77C9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08" y="3135754"/>
            <a:ext cx="8592375" cy="5807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Working with Pressure Networks in Plan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599" y="1600200"/>
            <a:ext cx="7162801" cy="685800"/>
          </a:xfrm>
          <a:prstGeom prst="rect">
            <a:avLst/>
          </a:prstGeom>
        </p:spPr>
        <p:txBody>
          <a:bodyPr rIns="91440" anchor="b">
            <a:normAutofit fontScale="925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lvl="0">
              <a:spcBef>
                <a:spcPct val="0"/>
              </a:spcBef>
              <a:defRPr/>
            </a:pPr>
            <a:r>
              <a:rPr lang="en-US" sz="3200" dirty="0">
                <a:latin typeface="+mj-lt"/>
                <a:ea typeface="+mj-ea"/>
                <a:cs typeface="+mj-cs"/>
              </a:rPr>
              <a:t>Pressure Network Layout and Editing Tools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9115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Exercises: Create a Pressure Network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153400" cy="228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9.3.1	Laying Out a Pressure Network</a:t>
            </a:r>
          </a:p>
          <a:p>
            <a:pPr marL="0" indent="0">
              <a:buNone/>
            </a:pPr>
            <a:r>
              <a:rPr lang="en-US" sz="2400" dirty="0"/>
              <a:t>9.3.2	Editing a Pressure Network in Plan</a:t>
            </a:r>
          </a:p>
          <a:p>
            <a:pPr marL="0" indent="0">
              <a:buNone/>
            </a:pPr>
            <a:r>
              <a:rPr lang="en-US" sz="2400" dirty="0"/>
              <a:t>9.3.3	Adding a Lateral to a Pressure Network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851371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1752601"/>
            <a:ext cx="73914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Is it a profile of the Pipe or Alignment? </a:t>
            </a:r>
          </a:p>
          <a:p>
            <a:endParaRPr lang="en-US" sz="24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Projected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Pipe centerline</a:t>
            </a:r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Working with Pressure Networks in Profile</a:t>
            </a:r>
          </a:p>
        </p:txBody>
      </p:sp>
    </p:spTree>
    <p:extLst>
      <p:ext uri="{BB962C8B-B14F-4D97-AF65-F5344CB8AC3E}">
        <p14:creationId xmlns:p14="http://schemas.microsoft.com/office/powerpoint/2010/main" val="3152466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Exercises: Work with a Pressure Network in Profile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819400"/>
            <a:ext cx="8153400" cy="2286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9.4.1	Creating a Profile View with a Pressure Network</a:t>
            </a:r>
          </a:p>
          <a:p>
            <a:pPr marL="0" indent="0">
              <a:buNone/>
            </a:pPr>
            <a:r>
              <a:rPr lang="en-US" sz="2400" dirty="0"/>
              <a:t>9.4.2	Editing a Pressure Network in Profile</a:t>
            </a:r>
          </a:p>
        </p:txBody>
      </p:sp>
    </p:spTree>
    <p:extLst>
      <p:ext uri="{BB962C8B-B14F-4D97-AF65-F5344CB8AC3E}">
        <p14:creationId xmlns:p14="http://schemas.microsoft.com/office/powerpoint/2010/main" val="4204310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Pipe Networks in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5999"/>
            <a:ext cx="8153400" cy="3886517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Describe a Network Parts List.</a:t>
            </a:r>
          </a:p>
          <a:p>
            <a:pPr lvl="0"/>
            <a:r>
              <a:rPr lang="en-US" sz="2400" dirty="0"/>
              <a:t>Lay out a Pipe Network in plan view.</a:t>
            </a:r>
          </a:p>
          <a:p>
            <a:r>
              <a:rPr lang="en-US" sz="2400" dirty="0"/>
              <a:t>Edit a Pipe Network in plan view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4478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E686DFF-5EDA-5CD5-70F1-A304E34A3B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1" y="2573298"/>
            <a:ext cx="5486400" cy="39349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Pipe Networks in Plan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600200"/>
            <a:ext cx="4724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 Network Parts List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2F27E3A-0737-46C7-B3F7-C69D77D9B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661" y="2286000"/>
            <a:ext cx="7488677" cy="4522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Pipe Networks in Plan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600200"/>
            <a:ext cx="6934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Pipe Network Layout and Editing Tools</a:t>
            </a:r>
          </a:p>
        </p:txBody>
      </p:sp>
    </p:spTree>
    <p:extLst>
      <p:ext uri="{BB962C8B-B14F-4D97-AF65-F5344CB8AC3E}">
        <p14:creationId xmlns:p14="http://schemas.microsoft.com/office/powerpoint/2010/main" val="2200730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Pipe Networks in Plan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600200"/>
            <a:ext cx="693420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Editing Best Practices</a:t>
            </a:r>
          </a:p>
          <a:p>
            <a:endParaRPr lang="en-US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Move the structures and the pipes will follow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/>
              <a:t>Move the pipes and they will become disconnected from the structures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Turn off object snaps, they are 3D and can change the elevations of the pipes or structures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75053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839200" cy="792162"/>
          </a:xfrm>
        </p:spPr>
        <p:txBody>
          <a:bodyPr>
            <a:noAutofit/>
          </a:bodyPr>
          <a:lstStyle/>
          <a:p>
            <a:r>
              <a:rPr lang="en-US" sz="3200" dirty="0"/>
              <a:t>Exercises: Create a Pipe Network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743200"/>
            <a:ext cx="8153400" cy="18288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9.1.1	Laying Out a Pipe Network</a:t>
            </a:r>
          </a:p>
          <a:p>
            <a:pPr marL="0" indent="0">
              <a:buNone/>
            </a:pPr>
            <a:r>
              <a:rPr lang="en-US" sz="2400" dirty="0"/>
              <a:t>9.1.2	Editing a Pipe Network in Plan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Pipe Networks in Profile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153400" cy="3505516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Draw a Pipe Network into a Profile View.</a:t>
            </a:r>
          </a:p>
          <a:p>
            <a:pPr lvl="0"/>
            <a:r>
              <a:rPr lang="en-US" sz="2400" dirty="0"/>
              <a:t>Edit a Pipe Network in Profile View.</a:t>
            </a:r>
          </a:p>
          <a:p>
            <a:pPr lvl="0"/>
            <a:r>
              <a:rPr lang="en-US" sz="2400" dirty="0"/>
              <a:t>Label a Pipe Network in Profile View.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1600200"/>
            <a:ext cx="2286000" cy="6858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Objectives: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Pipe Networks in Profile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1752601"/>
            <a:ext cx="73914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Is it a profile of the Pipe or Alignment? </a:t>
            </a:r>
          </a:p>
          <a:p>
            <a:endParaRPr lang="en-US" sz="24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Projected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Pipe centerline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Working with Pipe Networks in Profile</a:t>
            </a:r>
          </a:p>
        </p:txBody>
      </p:sp>
      <p:sp>
        <p:nvSpPr>
          <p:cNvPr id="5" name="Rectangle 4"/>
          <p:cNvSpPr/>
          <p:nvPr/>
        </p:nvSpPr>
        <p:spPr>
          <a:xfrm>
            <a:off x="685800" y="1600200"/>
            <a:ext cx="6934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Editing Best Practices</a:t>
            </a:r>
          </a:p>
          <a:p>
            <a:endParaRPr lang="en-US" sz="3200" dirty="0"/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2400" dirty="0"/>
              <a:t>Move the pipes and the structures will follow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Move the structures and they will become disconnected from the pipes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03346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388</Words>
  <Application>Microsoft Office PowerPoint</Application>
  <PresentationFormat>On-screen Show (4:3)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Pipes</vt:lpstr>
      <vt:lpstr>Working with Pipe Networks in Plan</vt:lpstr>
      <vt:lpstr>Working with Pipe Networks in Plan</vt:lpstr>
      <vt:lpstr>Working with Pipe Networks in Plan</vt:lpstr>
      <vt:lpstr>Working with Pipe Networks in Plan</vt:lpstr>
      <vt:lpstr>Exercises: Create a Pipe Network</vt:lpstr>
      <vt:lpstr>Working with Pipe Networks in Profile</vt:lpstr>
      <vt:lpstr>Working with Pipe Networks in Profile</vt:lpstr>
      <vt:lpstr>Working with Pipe Networks in Profile</vt:lpstr>
      <vt:lpstr>Exercises: Work with a Pipe Network in Profile</vt:lpstr>
      <vt:lpstr>Working with Pressure Networks in Plan</vt:lpstr>
      <vt:lpstr>Working with Pressure Networks in Plan</vt:lpstr>
      <vt:lpstr>Working with Pressure Networks in Plan</vt:lpstr>
      <vt:lpstr>Exercises: Create a Pressure Network</vt:lpstr>
      <vt:lpstr>Working with Pressure Networks in Profile</vt:lpstr>
      <vt:lpstr>Exercises: Work with a Pressure Network in Profile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AutoCAD Map 3D 2011 Chapter 1: AutoCAD Map 3D User Interface</dc:title>
  <dc:creator>Alex</dc:creator>
  <cp:lastModifiedBy>ELLIS Rick</cp:lastModifiedBy>
  <cp:revision>36</cp:revision>
  <dcterms:created xsi:type="dcterms:W3CDTF">2010-06-02T18:21:02Z</dcterms:created>
  <dcterms:modified xsi:type="dcterms:W3CDTF">2024-09-20T17:11:12Z</dcterms:modified>
</cp:coreProperties>
</file>